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11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56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65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293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760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03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161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031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76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0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01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76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12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3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63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67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00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D68106-6A3F-45EE-A12C-337DC13F3C8E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BC0793-3FD4-4E0D-A0B9-3272A3750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338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Hoofdletters en leestekens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19455"/>
            <a:ext cx="9144000" cy="1655762"/>
          </a:xfrm>
        </p:spPr>
        <p:txBody>
          <a:bodyPr/>
          <a:lstStyle/>
          <a:p>
            <a:r>
              <a:rPr lang="nl-NL" dirty="0" smtClean="0"/>
              <a:t>Pak je grote schrift en schrijf de volgende tekst over.</a:t>
            </a:r>
          </a:p>
          <a:p>
            <a:r>
              <a:rPr lang="nl-NL" dirty="0" smtClean="0"/>
              <a:t>Gebruik hoofdletters en leestekens</a:t>
            </a:r>
            <a:endParaRPr lang="nl-NL" dirty="0"/>
          </a:p>
        </p:txBody>
      </p:sp>
      <p:sp>
        <p:nvSpPr>
          <p:cNvPr id="4" name="AutoShape 2" descr="Afbeeldingsresultaat voor frisdra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8" name="Picture 4" descr="http://www.mfcdekreek.nl/wp-content/uploads/2015/11/Frisdra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078" y="494212"/>
            <a:ext cx="3319145" cy="23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77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verbod op frisdrank op school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err="1"/>
              <a:t>a</a:t>
            </a:r>
            <a:r>
              <a:rPr lang="nl-NL" dirty="0" err="1" smtClean="0"/>
              <a:t>msterdam</a:t>
            </a:r>
            <a:r>
              <a:rPr lang="nl-NL" dirty="0" smtClean="0"/>
              <a:t>, 24 juni 2016</a:t>
            </a:r>
            <a:br>
              <a:rPr lang="nl-NL" dirty="0" smtClean="0"/>
            </a:br>
            <a:r>
              <a:rPr lang="nl-NL" dirty="0" smtClean="0"/>
              <a:t>het voedingscentrum roept op tot een verbod op verkoop van frisdrank op scholen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1 op de </a:t>
            </a:r>
            <a:r>
              <a:rPr lang="nl-NL" dirty="0"/>
              <a:t>7</a:t>
            </a:r>
            <a:r>
              <a:rPr lang="nl-NL" dirty="0" smtClean="0"/>
              <a:t> kinderen in </a:t>
            </a:r>
            <a:r>
              <a:rPr lang="nl-NL" dirty="0" err="1" smtClean="0"/>
              <a:t>nederland</a:t>
            </a:r>
            <a:r>
              <a:rPr lang="nl-NL" dirty="0" smtClean="0"/>
              <a:t> is te dik</a:t>
            </a:r>
            <a:br>
              <a:rPr lang="nl-NL" dirty="0" smtClean="0"/>
            </a:br>
            <a:r>
              <a:rPr lang="nl-NL" dirty="0" smtClean="0"/>
              <a:t>‘s morgens bij het ontbijt drinken veel kinderen coca cola of limonade</a:t>
            </a:r>
            <a:br>
              <a:rPr lang="nl-NL" dirty="0" smtClean="0"/>
            </a:br>
            <a:r>
              <a:rPr lang="nl-NL" dirty="0" smtClean="0"/>
              <a:t>mevrouw van veen heeft onderzoek gedaan naar de consumptie van zoete drankjes van veen wil  scholen advies geven over de verkoop van </a:t>
            </a:r>
            <a:r>
              <a:rPr lang="nl-NL" dirty="0" err="1" smtClean="0"/>
              <a:t>fanta</a:t>
            </a:r>
            <a:r>
              <a:rPr lang="nl-NL" dirty="0" smtClean="0"/>
              <a:t> en andere frisdranken mensen moeten zich bewust worden van de gevaren van suiker op de gezondheid wat vind jij van dit advies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</p:txBody>
      </p:sp>
      <p:pic>
        <p:nvPicPr>
          <p:cNvPr id="2050" name="Picture 2" descr="http://peperperspective.files.wordpress.com/2013/03/coca-cola-and-sug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821" y="656876"/>
            <a:ext cx="2448742" cy="183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04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erbod op frisdrank op school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A</a:t>
            </a:r>
            <a:r>
              <a:rPr lang="nl-NL" dirty="0" smtClean="0"/>
              <a:t>msterdam, 24 juni 2016.</a:t>
            </a:r>
            <a:br>
              <a:rPr lang="nl-NL" dirty="0" smtClean="0"/>
            </a:br>
            <a:r>
              <a:rPr lang="nl-NL" dirty="0" smtClean="0"/>
              <a:t>Het </a:t>
            </a:r>
            <a:r>
              <a:rPr lang="nl-NL" dirty="0"/>
              <a:t>V</a:t>
            </a:r>
            <a:r>
              <a:rPr lang="nl-NL" dirty="0" smtClean="0"/>
              <a:t>oedingscentrum roept op tot een verbod op verkoop van frisdrank op scholen.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1 op de 7 kinderen in </a:t>
            </a:r>
            <a:r>
              <a:rPr lang="nl-NL" dirty="0"/>
              <a:t>N</a:t>
            </a:r>
            <a:r>
              <a:rPr lang="nl-NL" dirty="0" smtClean="0"/>
              <a:t>ederland is te dik.</a:t>
            </a:r>
            <a:br>
              <a:rPr lang="nl-NL" dirty="0" smtClean="0"/>
            </a:br>
            <a:r>
              <a:rPr lang="nl-NL" dirty="0" smtClean="0"/>
              <a:t>‘s </a:t>
            </a:r>
            <a:r>
              <a:rPr lang="nl-NL" dirty="0" smtClean="0"/>
              <a:t>Morgens bij het ontbijt drinken veel kinderen Coca Cola of limonade.</a:t>
            </a:r>
            <a:br>
              <a:rPr lang="nl-NL" dirty="0" smtClean="0"/>
            </a:br>
            <a:r>
              <a:rPr lang="nl-NL" dirty="0" smtClean="0"/>
              <a:t>Mevrouw van Veen heeft onderzoek gedaan naar de consumptie van zoete drankjes. Van </a:t>
            </a:r>
            <a:r>
              <a:rPr lang="nl-NL" dirty="0"/>
              <a:t>V</a:t>
            </a:r>
            <a:r>
              <a:rPr lang="nl-NL" dirty="0" smtClean="0"/>
              <a:t>een wil  scholen advies geven over de verkoop van </a:t>
            </a:r>
            <a:r>
              <a:rPr lang="nl-NL" dirty="0"/>
              <a:t>F</a:t>
            </a:r>
            <a:r>
              <a:rPr lang="nl-NL" dirty="0" smtClean="0"/>
              <a:t>anta en andere frisdranken. Mensen moeten zich bewust worden van de gevaren van suiker voor de gezondheid. Wat vind jij van dit advies?</a:t>
            </a:r>
            <a:endParaRPr lang="nl-NL" dirty="0"/>
          </a:p>
        </p:txBody>
      </p:sp>
      <p:pic>
        <p:nvPicPr>
          <p:cNvPr id="3074" name="Picture 2" descr="http://thumbs.dreamstime.com/z/het-grappige-alfabet-van-hoofdletters-244029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612" y="571309"/>
            <a:ext cx="2352494" cy="219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349346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39</Words>
  <Application>Microsoft Office PowerPoint</Application>
  <PresentationFormat>Breedbeeld</PresentationFormat>
  <Paragraphs>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Segment</vt:lpstr>
      <vt:lpstr>Hoofdletters en leestekens</vt:lpstr>
      <vt:lpstr>verbod op frisdrank op school</vt:lpstr>
      <vt:lpstr>Verbod op frisdrank op school</vt:lpstr>
    </vt:vector>
  </TitlesOfParts>
  <Company>SPVOZN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Hoofdletters en leestekens</dc:title>
  <dc:creator>Dorien Stapert (sat)</dc:creator>
  <cp:lastModifiedBy>Dorien Stapert (sat)</cp:lastModifiedBy>
  <cp:revision>4</cp:revision>
  <dcterms:created xsi:type="dcterms:W3CDTF">2016-06-24T07:41:15Z</dcterms:created>
  <dcterms:modified xsi:type="dcterms:W3CDTF">2016-06-24T07:55:56Z</dcterms:modified>
</cp:coreProperties>
</file>